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83" r:id="rId3"/>
    <p:sldId id="280" r:id="rId4"/>
    <p:sldId id="282" r:id="rId5"/>
    <p:sldId id="289" r:id="rId6"/>
    <p:sldId id="290" r:id="rId7"/>
    <p:sldId id="286" r:id="rId8"/>
    <p:sldId id="291" r:id="rId9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B1D159-C153-40FB-B531-7D3E38FC7777}" v="15" dt="2019-09-01T14:28:00.1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5</a:t>
            </a:r>
            <a:br>
              <a:rPr lang="en-US" sz="115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COMPOUND </a:t>
            </a: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INEQUALITIES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B483546-040E-4D4C-9891-CE50719D06E3}"/>
              </a:ext>
            </a:extLst>
          </p:cNvPr>
          <p:cNvSpPr txBox="1"/>
          <p:nvPr/>
        </p:nvSpPr>
        <p:spPr>
          <a:xfrm>
            <a:off x="1278082" y="155863"/>
            <a:ext cx="103493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COMPOUND INEQUALITIES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AE8705C-33DE-46A7-B697-B867B2608D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950" y="1369125"/>
            <a:ext cx="10706100" cy="4724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40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76E6FE8-6BA1-4242-B8EE-DFC95E51B853}"/>
              </a:ext>
            </a:extLst>
          </p:cNvPr>
          <p:cNvCxnSpPr>
            <a:cxnSpLocks/>
          </p:cNvCxnSpPr>
          <p:nvPr/>
        </p:nvCxnSpPr>
        <p:spPr>
          <a:xfrm>
            <a:off x="6096000" y="0"/>
            <a:ext cx="0" cy="637062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6E004207-5A96-449E-BA36-43303C4FDC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68" y="124690"/>
            <a:ext cx="5977112" cy="366050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85BEEF1-2B8F-4C7E-8B2C-55658B5393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3575" y="124691"/>
            <a:ext cx="5946628" cy="3968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489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15D4807-8D1E-4690-92B6-4FE1CDD4F0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419" y="154487"/>
            <a:ext cx="8758336" cy="596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69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76E6FE8-6BA1-4242-B8EE-DFC95E51B853}"/>
              </a:ext>
            </a:extLst>
          </p:cNvPr>
          <p:cNvCxnSpPr>
            <a:cxnSpLocks/>
          </p:cNvCxnSpPr>
          <p:nvPr/>
        </p:nvCxnSpPr>
        <p:spPr>
          <a:xfrm>
            <a:off x="6096000" y="0"/>
            <a:ext cx="0" cy="637062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F46332E9-9840-468A-8D06-365D92ABCB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68" y="69112"/>
            <a:ext cx="5956986" cy="281231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272AAC2-9946-4F4A-8144-9686CDD4F7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5446" y="69112"/>
            <a:ext cx="5885493" cy="2674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403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369D0AD-8983-4D22-A7D6-376041CD3B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676" y="146844"/>
            <a:ext cx="7069565" cy="6077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513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76E6FE8-6BA1-4242-B8EE-DFC95E51B853}"/>
              </a:ext>
            </a:extLst>
          </p:cNvPr>
          <p:cNvCxnSpPr>
            <a:cxnSpLocks/>
          </p:cNvCxnSpPr>
          <p:nvPr/>
        </p:nvCxnSpPr>
        <p:spPr>
          <a:xfrm>
            <a:off x="6044045" y="832577"/>
            <a:ext cx="0" cy="553804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12D649F-817A-45F4-B14E-C1DD91488029}"/>
              </a:ext>
            </a:extLst>
          </p:cNvPr>
          <p:cNvCxnSpPr>
            <a:cxnSpLocks/>
          </p:cNvCxnSpPr>
          <p:nvPr/>
        </p:nvCxnSpPr>
        <p:spPr>
          <a:xfrm flipH="1">
            <a:off x="0" y="832577"/>
            <a:ext cx="12192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C7DC64E1-A372-4EBA-9190-265DC9013363}"/>
              </a:ext>
            </a:extLst>
          </p:cNvPr>
          <p:cNvSpPr txBox="1"/>
          <p:nvPr/>
        </p:nvSpPr>
        <p:spPr>
          <a:xfrm>
            <a:off x="1496291" y="0"/>
            <a:ext cx="99441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Absolute Value Inequalities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99726D2-5BEE-4BEC-A285-8C07A7C275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05" y="895714"/>
            <a:ext cx="5883013" cy="360184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0CBED25-87CA-4816-97CA-7666DE0214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6057" y="906347"/>
            <a:ext cx="6024930" cy="4048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526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4A809A7-0462-48A4-84FD-1F852FEF94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75" y="115619"/>
            <a:ext cx="9838102" cy="5915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75397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12</Words>
  <Application>Microsoft Office PowerPoint</Application>
  <PresentationFormat>Widescreen</PresentationFormat>
  <Paragraphs>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Retrospect</vt:lpstr>
      <vt:lpstr>Unit 5 COMPOUND INEQUALITIES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AMANDA ZULLO</cp:lastModifiedBy>
  <cp:revision>29</cp:revision>
  <cp:lastPrinted>2019-09-01T23:53:43Z</cp:lastPrinted>
  <dcterms:created xsi:type="dcterms:W3CDTF">2018-08-29T02:57:50Z</dcterms:created>
  <dcterms:modified xsi:type="dcterms:W3CDTF">2020-07-29T18:21:22Z</dcterms:modified>
</cp:coreProperties>
</file>